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7" r:id="rId10"/>
    <p:sldId id="266" r:id="rId11"/>
  </p:sldIdLst>
  <p:sldSz cx="12192000" cy="6858000"/>
  <p:notesSz cx="6858000" cy="9144000"/>
  <p:embeddedFontLst>
    <p:embeddedFont>
      <p:font typeface="Roboto" charset="0"/>
      <p:regular r:id="rId13"/>
      <p:bold r:id="rId14"/>
      <p:italic r:id="rId15"/>
      <p:boldItalic r:id="rId16"/>
    </p:embeddedFont>
    <p:embeddedFont>
      <p:font typeface="Calibri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600" y="-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10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Times New Roman"/>
                <a:buNone/>
              </a:p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187;p23"/>
          <p:cNvSpPr txBox="1">
            <a:spLocks/>
          </p:cNvSpPr>
          <p:nvPr/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tabLst/>
              <a:defRPr/>
            </a:pPr>
            <a:r>
              <a:rPr kumimoji="0" lang="ru-RU" sz="3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Габов Роман Евгеньевич</a:t>
            </a:r>
            <a:endParaRPr kumimoji="0" lang="ru-RU" sz="3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88;p23"/>
          <p:cNvSpPr txBox="1">
            <a:spLocks/>
          </p:cNvSpPr>
          <p:nvPr/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tabLst/>
              <a:defRPr/>
            </a:pPr>
            <a:r>
              <a:rPr kumimoji="0" lang="ru-RU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Ведущий специалист отдела качества</a:t>
            </a:r>
            <a:endParaRPr kumimoji="0" lang="ru-RU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89;p23"/>
          <p:cNvSpPr txBox="1">
            <a:spLocks/>
          </p:cNvSpPr>
          <p:nvPr/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tabLst/>
              <a:defRPr/>
            </a:pPr>
            <a:r>
              <a:rPr kumimoji="0" lang="ru-RU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РТМИС</a:t>
            </a:r>
            <a:endParaRPr kumimoji="0" lang="ru-RU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90;p23"/>
          <p:cNvSpPr txBox="1">
            <a:spLocks/>
          </p:cNvSpPr>
          <p:nvPr/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gabov.roman@gmail.com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Защита 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endParaRPr lang="en-US" sz="3600" dirty="0" smtClean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Н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аписание 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UI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-тестов для сайта 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Pikabu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3200" dirty="0" smtClean="0">
                <a:latin typeface="Roboto"/>
                <a:ea typeface="Roboto"/>
                <a:cs typeface="Roboto"/>
                <a:sym typeface="Roboto"/>
              </a:rPr>
              <a:t>Габов Роман Евгеньевич</a:t>
            </a:r>
            <a:endParaRPr sz="3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latin typeface="Roboto"/>
                <a:ea typeface="Roboto"/>
                <a:cs typeface="Roboto"/>
                <a:sym typeface="Roboto"/>
              </a:rPr>
              <a:t>Ведущий специалист отдела качества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b="1" dirty="0" smtClean="0">
                <a:latin typeface="Roboto"/>
                <a:ea typeface="Roboto"/>
                <a:cs typeface="Roboto"/>
                <a:sym typeface="Roboto"/>
              </a:rPr>
              <a:t>РТМИС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b="1" dirty="0" smtClean="0">
                <a:latin typeface="Roboto"/>
                <a:ea typeface="Roboto"/>
                <a:cs typeface="Roboto"/>
                <a:sym typeface="Roboto"/>
              </a:rPr>
              <a:t>gabov.roman@gmail.com</a:t>
            </a:r>
            <a:endParaRPr b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>
              <a:spcBef>
                <a:spcPts val="600"/>
              </a:spcBef>
            </a:pPr>
            <a:r>
              <a:rPr lang="ru-RU" sz="2000" dirty="0" smtClean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Разработать эффективную систему тестов с возможностью масштабирования</a:t>
            </a:r>
            <a:endParaRPr lang="ru-RU" sz="20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523968" y="185736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i="0" u="none" strike="noStrike" cap="none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Составить 4 теста для </a:t>
            </a:r>
            <a:r>
              <a:rPr lang="ru-RU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сайта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Pikabu.ru</a:t>
            </a:r>
            <a:r>
              <a:rPr lang="ru-RU" sz="2000" i="0" u="none" strike="noStrike" cap="none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 </a:t>
            </a:r>
            <a:endParaRPr sz="2000" i="0" u="none" strike="noStrike" cap="none" dirty="0">
              <a:solidFill>
                <a:srgbClr val="3F3F3F"/>
              </a:solidFill>
              <a:latin typeface="Avenir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523968" y="342900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Использовать в проекте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Allure, Selenide, PageObject </a:t>
            </a:r>
            <a:r>
              <a:rPr lang="ru-RU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и </a:t>
            </a:r>
            <a:r>
              <a:rPr lang="en-US" sz="2000" dirty="0" smtClean="0">
                <a:solidFill>
                  <a:srgbClr val="3F3F3F"/>
                </a:solidFill>
                <a:latin typeface="Avenir"/>
                <a:ea typeface="Roboto"/>
                <a:cs typeface="Roboto"/>
                <a:sym typeface="Roboto"/>
              </a:rPr>
              <a:t>BDD</a:t>
            </a:r>
            <a:endParaRPr sz="2000" b="0" i="0" u="none" strike="noStrike" cap="none" dirty="0">
              <a:solidFill>
                <a:srgbClr val="3F3F3F"/>
              </a:solidFill>
              <a:latin typeface="Avenir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523968" y="514351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Приобрести новые навыки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2309786" y="142873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Структурировать и расширить знания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Начать применять новые инструменты в работе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Стать более толковым и востребованным специалистом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Иметь официальное подверждение компетенций и навыков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2309786" y="2428868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2309786" y="335756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2309786" y="435769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2309786" y="535782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Selenide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309786" y="142873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TestNG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Cucumber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Allure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Hibernate</a:t>
            </a:r>
          </a:p>
        </p:txBody>
      </p:sp>
      <p:sp>
        <p:nvSpPr>
          <p:cNvPr id="280" name="Google Shape;280;p27"/>
          <p:cNvSpPr txBox="1"/>
          <p:nvPr/>
        </p:nvSpPr>
        <p:spPr>
          <a:xfrm>
            <a:off x="2309786" y="242886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309786" y="3357562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309786" y="435769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309786" y="528638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952464" y="1500174"/>
            <a:ext cx="10111986" cy="500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	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	Сейчас я скину в чат ссылку на репозиторий с моим проектом. </a:t>
            </a:r>
            <a:r>
              <a:rPr lang="ru-RU" sz="32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 продемонстрирую приложение с исходным кодом. 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	Если вы вдруг что-то не успели рассмотреть – пишите в чат или посмотрите данные по ссылке.</a:t>
            </a:r>
            <a:endParaRPr lang="ru-RU" sz="32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ы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96;p28"/>
          <p:cNvSpPr txBox="1"/>
          <p:nvPr/>
        </p:nvSpPr>
        <p:spPr>
          <a:xfrm>
            <a:off x="952464" y="1500174"/>
            <a:ext cx="10111986" cy="500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273;p27"/>
          <p:cNvSpPr/>
          <p:nvPr/>
        </p:nvSpPr>
        <p:spPr>
          <a:xfrm>
            <a:off x="2952728" y="1714488"/>
            <a:ext cx="6500858" cy="1341866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Я научился создавать тесты с красивой, логичной и легко считываемой другими членами команды структурой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274;p27"/>
          <p:cNvSpPr txBox="1"/>
          <p:nvPr/>
        </p:nvSpPr>
        <p:spPr>
          <a:xfrm>
            <a:off x="2166910" y="185736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80;p27"/>
          <p:cNvSpPr txBox="1"/>
          <p:nvPr/>
        </p:nvSpPr>
        <p:spPr>
          <a:xfrm>
            <a:off x="2166910" y="3429000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82;p27"/>
          <p:cNvSpPr txBox="1"/>
          <p:nvPr/>
        </p:nvSpPr>
        <p:spPr>
          <a:xfrm>
            <a:off x="2166910" y="492919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273;p27"/>
          <p:cNvSpPr/>
          <p:nvPr/>
        </p:nvSpPr>
        <p:spPr>
          <a:xfrm>
            <a:off x="2952728" y="3286124"/>
            <a:ext cx="6500858" cy="1341866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Приобрел навыки использования </a:t>
            </a:r>
            <a:r>
              <a:rPr lang="en-US" sz="20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273;p27"/>
          <p:cNvSpPr/>
          <p:nvPr/>
        </p:nvSpPr>
        <p:spPr>
          <a:xfrm>
            <a:off x="2952728" y="4857760"/>
            <a:ext cx="6500858" cy="1341866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Узнал про заглушки в </a:t>
            </a:r>
            <a:r>
              <a:rPr lang="en-US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 </a:t>
            </a: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разобрался с ними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ланы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 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296;p28"/>
          <p:cNvSpPr txBox="1"/>
          <p:nvPr/>
        </p:nvSpPr>
        <p:spPr>
          <a:xfrm>
            <a:off x="952464" y="1500174"/>
            <a:ext cx="10111986" cy="500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273;p27"/>
          <p:cNvSpPr/>
          <p:nvPr/>
        </p:nvSpPr>
        <p:spPr>
          <a:xfrm>
            <a:off x="3167042" y="271462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Начать активно применять </a:t>
            </a:r>
            <a:r>
              <a:rPr lang="en-US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PageObject </a:t>
            </a: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работе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274;p27"/>
          <p:cNvSpPr txBox="1"/>
          <p:nvPr/>
        </p:nvSpPr>
        <p:spPr>
          <a:xfrm>
            <a:off x="2359274" y="26273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276;p27"/>
          <p:cNvSpPr/>
          <p:nvPr/>
        </p:nvSpPr>
        <p:spPr>
          <a:xfrm>
            <a:off x="3167042" y="368797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Улучшить навыки владения </a:t>
            </a:r>
            <a:r>
              <a:rPr lang="en-US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</a:t>
            </a: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Mockito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77;p27"/>
          <p:cNvSpPr/>
          <p:nvPr/>
        </p:nvSpPr>
        <p:spPr>
          <a:xfrm>
            <a:off x="3167042" y="466132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Внедрить использование </a:t>
            </a:r>
            <a:r>
              <a:rPr lang="en-US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 </a:t>
            </a:r>
            <a:r>
              <a:rPr lang="ru-RU" sz="20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рабочих проектах</a:t>
            </a:r>
            <a:endParaRPr sz="20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280;p27"/>
          <p:cNvSpPr txBox="1"/>
          <p:nvPr/>
        </p:nvSpPr>
        <p:spPr>
          <a:xfrm>
            <a:off x="2359274" y="3627478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282;p27"/>
          <p:cNvSpPr txBox="1"/>
          <p:nvPr/>
        </p:nvSpPr>
        <p:spPr>
          <a:xfrm>
            <a:off x="2359274" y="4556172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204</Words>
  <PresentationFormat>Произвольный</PresentationFormat>
  <Paragraphs>82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Roboto</vt:lpstr>
      <vt:lpstr>Times New Roman</vt:lpstr>
      <vt:lpstr>Avenir</vt:lpstr>
      <vt:lpstr>Calibri</vt:lpstr>
      <vt:lpstr>Noto Sans Symbols</vt:lpstr>
      <vt:lpstr>Специальное оформление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cp:lastModifiedBy>ojhfoi</cp:lastModifiedBy>
  <cp:revision>10</cp:revision>
  <dcterms:modified xsi:type="dcterms:W3CDTF">2020-08-25T15:38:33Z</dcterms:modified>
</cp:coreProperties>
</file>